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3" r:id="rId9"/>
    <p:sldId id="262" r:id="rId10"/>
    <p:sldId id="267" r:id="rId11"/>
    <p:sldId id="266" r:id="rId12"/>
    <p:sldId id="268" r:id="rId13"/>
    <p:sldId id="261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874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A2E27-28FD-4B76-8EB7-BD8DC2E95924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361F8-E7F3-4E31-A7B0-C1BBC94BE4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70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361F8-E7F3-4E31-A7B0-C1BBC94BE48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68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3000" y="1451648"/>
            <a:ext cx="1703995" cy="1703995"/>
            <a:chOff x="11367778" y="1685104"/>
            <a:chExt cx="1703995" cy="17039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80000">
              <a:off x="11367778" y="1685104"/>
              <a:ext cx="1703995" cy="1703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0576" y="2809742"/>
            <a:ext cx="895694" cy="895694"/>
            <a:chOff x="11160576" y="2809742"/>
            <a:chExt cx="895694" cy="895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11160576" y="2809742"/>
              <a:ext cx="895694" cy="8956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351" y="825435"/>
            <a:ext cx="3305190" cy="3305190"/>
            <a:chOff x="3201942" y="1934279"/>
            <a:chExt cx="3305190" cy="3305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0220000">
              <a:off x="3201942" y="1934279"/>
              <a:ext cx="3305190" cy="3305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112" y="4410998"/>
            <a:ext cx="11096128" cy="3301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80450" y="5858234"/>
            <a:ext cx="4428766" cy="4428766"/>
            <a:chOff x="10032110" y="5139130"/>
            <a:chExt cx="4428766" cy="44287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40000">
              <a:off x="7898264" y="2861825"/>
              <a:ext cx="8857532" cy="885753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840000">
              <a:off x="10032110" y="5139130"/>
              <a:ext cx="4428766" cy="44287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635" y="6140511"/>
            <a:ext cx="11897660" cy="18546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6124" y="7232509"/>
            <a:ext cx="2556970" cy="847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E09CE-1E93-CFD2-9B15-B81EFA02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507520FF-14D6-149B-BB5F-649E24D01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1" t="26877" r="18195" b="14892"/>
          <a:stretch/>
        </p:blipFill>
        <p:spPr>
          <a:xfrm>
            <a:off x="-619612" y="0"/>
            <a:ext cx="18907612" cy="10287000"/>
          </a:xfrm>
        </p:spPr>
      </p:pic>
    </p:spTree>
    <p:extLst>
      <p:ext uri="{BB962C8B-B14F-4D97-AF65-F5344CB8AC3E}">
        <p14:creationId xmlns:p14="http://schemas.microsoft.com/office/powerpoint/2010/main" val="320864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D3090-23E2-2414-086C-393339E0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ECDB541-101B-0E74-0799-29DF73BA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4" t="28102" r="11263" b="22186"/>
          <a:stretch/>
        </p:blipFill>
        <p:spPr>
          <a:xfrm>
            <a:off x="-15240" y="0"/>
            <a:ext cx="18303240" cy="10186558"/>
          </a:xfrm>
        </p:spPr>
      </p:pic>
      <p:pic>
        <p:nvPicPr>
          <p:cNvPr id="7" name="그림 6" descr="텍스트, 지도, 평면도이(가) 표시된 사진&#10;&#10;자동 생성된 설명">
            <a:extLst>
              <a:ext uri="{FF2B5EF4-FFF2-40B4-BE49-F238E27FC236}">
                <a16:creationId xmlns:a16="http://schemas.microsoft.com/office/drawing/2014/main" id="{F1EE2F10-CE1E-3A62-D31B-99557018B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0" r="6758"/>
          <a:stretch/>
        </p:blipFill>
        <p:spPr>
          <a:xfrm>
            <a:off x="9509760" y="2171700"/>
            <a:ext cx="8763000" cy="63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1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58B0F-4A52-0DF1-81C1-843D13D6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3657FBE-F6D2-9E9A-41AD-F1F28AE45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4" t="28053" r="11631" b="22252"/>
          <a:stretch/>
        </p:blipFill>
        <p:spPr>
          <a:xfrm>
            <a:off x="0" y="-20781"/>
            <a:ext cx="18288000" cy="10307782"/>
          </a:xfrm>
        </p:spPr>
      </p:pic>
    </p:spTree>
    <p:extLst>
      <p:ext uri="{BB962C8B-B14F-4D97-AF65-F5344CB8AC3E}">
        <p14:creationId xmlns:p14="http://schemas.microsoft.com/office/powerpoint/2010/main" val="169996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5C690-E7FE-9641-44D7-126421B7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텍스트, 스크린샷, 그래픽, 로고이(가) 표시된 사진&#10;&#10;자동 생성된 설명">
            <a:extLst>
              <a:ext uri="{FF2B5EF4-FFF2-40B4-BE49-F238E27FC236}">
                <a16:creationId xmlns:a16="http://schemas.microsoft.com/office/drawing/2014/main" id="{827163A4-E48B-463E-2314-880B03B6F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1"/>
          </a:xfrm>
        </p:spPr>
      </p:pic>
    </p:spTree>
    <p:extLst>
      <p:ext uri="{BB962C8B-B14F-4D97-AF65-F5344CB8AC3E}">
        <p14:creationId xmlns:p14="http://schemas.microsoft.com/office/powerpoint/2010/main" val="316304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D4843-3D87-CFE4-C5BC-112AF9D6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DD2B008-7340-F799-2B5B-9F202D000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4648" r="17079" b="13317"/>
          <a:stretch/>
        </p:blipFill>
        <p:spPr>
          <a:xfrm>
            <a:off x="0" y="-7620"/>
            <a:ext cx="18288000" cy="10295467"/>
          </a:xfrm>
        </p:spPr>
      </p:pic>
    </p:spTree>
    <p:extLst>
      <p:ext uri="{BB962C8B-B14F-4D97-AF65-F5344CB8AC3E}">
        <p14:creationId xmlns:p14="http://schemas.microsoft.com/office/powerpoint/2010/main" val="85369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A7B80-6C17-CC50-14B0-12A99FEA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A6696D08-AA8E-2A21-AFEB-55A534AFC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t="26085" r="18413" b="13564"/>
          <a:stretch/>
        </p:blipFill>
        <p:spPr>
          <a:xfrm>
            <a:off x="0" y="-1"/>
            <a:ext cx="18135600" cy="10288465"/>
          </a:xfrm>
        </p:spPr>
      </p:pic>
    </p:spTree>
    <p:extLst>
      <p:ext uri="{BB962C8B-B14F-4D97-AF65-F5344CB8AC3E}">
        <p14:creationId xmlns:p14="http://schemas.microsoft.com/office/powerpoint/2010/main" val="11296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97725-ECAC-EF88-0B6E-2F2F0E6F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459B434-EEEE-A98C-27AC-50C8BDD2A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t="26194" r="18529" b="13831"/>
          <a:stretch/>
        </p:blipFill>
        <p:spPr>
          <a:xfrm>
            <a:off x="0" y="49485"/>
            <a:ext cx="18114504" cy="1023751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1D4602-F440-49BA-B638-68CAD653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34" y="3467100"/>
            <a:ext cx="1526305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4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0AB0A-61D1-2C83-52ED-B4C6873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AB0D41A-02FC-6C56-1743-1DF3C7764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26576" r="18114" b="13162"/>
          <a:stretch/>
        </p:blipFill>
        <p:spPr>
          <a:xfrm>
            <a:off x="0" y="7620"/>
            <a:ext cx="18288000" cy="1032808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6CFF82-9A87-AF91-5A45-9ECFBD59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476500"/>
            <a:ext cx="11131797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1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F84D0-F73F-C523-DF81-B30FF96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5FEE0CB-38EC-565C-C551-9AF584EC3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9" t="24692" r="18299" b="15031"/>
          <a:stretch/>
        </p:blipFill>
        <p:spPr>
          <a:xfrm>
            <a:off x="0" y="-22861"/>
            <a:ext cx="18288000" cy="1039660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5C0F94-6981-3A45-7474-2D0B66CF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171700"/>
            <a:ext cx="10411534" cy="76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2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AFB59-1F7E-1829-553D-0F5159D5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E463ABF-7A63-D779-F7A5-9835519D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t="24680" r="18227" b="15505"/>
          <a:stretch/>
        </p:blipFill>
        <p:spPr>
          <a:xfrm>
            <a:off x="15240" y="-1"/>
            <a:ext cx="18272760" cy="102379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8E9F2F-72A6-E40A-A493-48AC4C14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1750689"/>
            <a:ext cx="8397240" cy="85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D7A8-950A-CDF5-EF68-7C4DA85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F8846DB-1981-F465-B8A2-10AD8B09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5" t="25009" r="18407" b="14968"/>
          <a:stretch/>
        </p:blipFill>
        <p:spPr>
          <a:xfrm>
            <a:off x="0" y="-1"/>
            <a:ext cx="18288000" cy="1031001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C9CD01-A13E-70A2-0DB5-8B5BB315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39508"/>
            <a:ext cx="8805251" cy="6430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AB19B6-F647-5894-734F-010F93A3D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137" y="1772477"/>
            <a:ext cx="7838343" cy="85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57173-E117-C11A-9F73-61333616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318B5BD-E008-2FC7-CAAB-D7D8C1177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25476" r="18518" b="14951"/>
          <a:stretch/>
        </p:blipFill>
        <p:spPr>
          <a:xfrm>
            <a:off x="-76200" y="-42583"/>
            <a:ext cx="18364200" cy="10262347"/>
          </a:xfrm>
        </p:spPr>
      </p:pic>
    </p:spTree>
    <p:extLst>
      <p:ext uri="{BB962C8B-B14F-4D97-AF65-F5344CB8AC3E}">
        <p14:creationId xmlns:p14="http://schemas.microsoft.com/office/powerpoint/2010/main" val="252354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</Words>
  <Application>Microsoft Office PowerPoint</Application>
  <PresentationFormat>사용자 지정</PresentationFormat>
  <Paragraphs>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jisoung20@outlook.kr</cp:lastModifiedBy>
  <cp:revision>11</cp:revision>
  <dcterms:created xsi:type="dcterms:W3CDTF">2024-01-19T20:02:17Z</dcterms:created>
  <dcterms:modified xsi:type="dcterms:W3CDTF">2024-01-19T11:29:00Z</dcterms:modified>
</cp:coreProperties>
</file>